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Lst>
  <p:notesMasterIdLst>
    <p:notesMasterId r:id="rId5"/>
  </p:notesMasterIdLst>
  <p:sldIdLst>
    <p:sldId id="268" r:id="rId3"/>
    <p:sldId id="269"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6608"/>
    <a:srgbClr val="2F4D68"/>
    <a:srgbClr val="A8C813"/>
    <a:srgbClr val="77B82A"/>
    <a:srgbClr val="CA2E6C"/>
    <a:srgbClr val="5A3600"/>
    <a:srgbClr val="002B38"/>
    <a:srgbClr val="008CC8"/>
    <a:srgbClr val="EFA4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35" autoAdjust="0"/>
    <p:restoredTop sz="90594" autoAdjust="0"/>
  </p:normalViewPr>
  <p:slideViewPr>
    <p:cSldViewPr snapToGrid="0" showGuides="1">
      <p:cViewPr varScale="1">
        <p:scale>
          <a:sx n="100" d="100"/>
          <a:sy n="100" d="100"/>
        </p:scale>
        <p:origin x="990" y="8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23" d="100"/>
          <a:sy n="123" d="100"/>
        </p:scale>
        <p:origin x="497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74D8AE-37BD-40AF-9127-EEBF5AAACD03}" type="datetimeFigureOut">
              <a:rPr lang="de-DE" smtClean="0"/>
              <a:t>04.02.2026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893B3C-DA03-4451-B953-A675946DAC5D}" type="slidenum">
              <a:rPr lang="de-DE" smtClean="0"/>
              <a:t>‹Nr.›</a:t>
            </a:fld>
            <a:endParaRPr lang="de-DE"/>
          </a:p>
        </p:txBody>
      </p:sp>
    </p:spTree>
    <p:extLst>
      <p:ext uri="{BB962C8B-B14F-4D97-AF65-F5344CB8AC3E}">
        <p14:creationId xmlns:p14="http://schemas.microsoft.com/office/powerpoint/2010/main" val="890418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sz="800" i="0" dirty="0"/>
          </a:p>
        </p:txBody>
      </p:sp>
      <p:sp>
        <p:nvSpPr>
          <p:cNvPr id="4" name="Foliennummernplatzhalter 3"/>
          <p:cNvSpPr>
            <a:spLocks noGrp="1"/>
          </p:cNvSpPr>
          <p:nvPr>
            <p:ph type="sldNum" sz="quarter" idx="10"/>
          </p:nvPr>
        </p:nvSpPr>
        <p:spPr/>
        <p:txBody>
          <a:bodyPr/>
          <a:lstStyle/>
          <a:p>
            <a:fld id="{8F893B3C-DA03-4451-B953-A675946DAC5D}" type="slidenum">
              <a:rPr lang="de-DE" smtClean="0"/>
              <a:t>1</a:t>
            </a:fld>
            <a:endParaRPr lang="de-DE"/>
          </a:p>
        </p:txBody>
      </p:sp>
    </p:spTree>
    <p:extLst>
      <p:ext uri="{BB962C8B-B14F-4D97-AF65-F5344CB8AC3E}">
        <p14:creationId xmlns:p14="http://schemas.microsoft.com/office/powerpoint/2010/main" val="4273298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Kongress-Titelfolie">
    <p:spTree>
      <p:nvGrpSpPr>
        <p:cNvPr id="1" name=""/>
        <p:cNvGrpSpPr/>
        <p:nvPr/>
      </p:nvGrpSpPr>
      <p:grpSpPr>
        <a:xfrm>
          <a:off x="0" y="0"/>
          <a:ext cx="0" cy="0"/>
          <a:chOff x="0" y="0"/>
          <a:chExt cx="0" cy="0"/>
        </a:xfrm>
      </p:grpSpPr>
      <p:pic>
        <p:nvPicPr>
          <p:cNvPr id="3" name="Grafik 2" descr="Ein Bild, das Text, Grafikdesign, Grafiken, Clipart enthält.&#10;&#10;KI-generierte Inhalte können fehlerhaft sein.">
            <a:extLst>
              <a:ext uri="{FF2B5EF4-FFF2-40B4-BE49-F238E27FC236}">
                <a16:creationId xmlns:a16="http://schemas.microsoft.com/office/drawing/2014/main" id="{A811DB77-F4CC-8B73-317C-E0E265478CC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622246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Kapiteltrenner">
    <p:spTree>
      <p:nvGrpSpPr>
        <p:cNvPr id="1" name=""/>
        <p:cNvGrpSpPr/>
        <p:nvPr/>
      </p:nvGrpSpPr>
      <p:grpSpPr>
        <a:xfrm>
          <a:off x="0" y="0"/>
          <a:ext cx="0" cy="0"/>
          <a:chOff x="0" y="0"/>
          <a:chExt cx="0" cy="0"/>
        </a:xfrm>
      </p:grpSpPr>
      <p:pic>
        <p:nvPicPr>
          <p:cNvPr id="6" name="Grafik 5" descr="Ein Bild, das Karte enthält.&#10;&#10;KI-generierte Inhalte können fehlerhaft sein.">
            <a:extLst>
              <a:ext uri="{FF2B5EF4-FFF2-40B4-BE49-F238E27FC236}">
                <a16:creationId xmlns:a16="http://schemas.microsoft.com/office/drawing/2014/main" id="{16A0F044-63ED-9955-179C-85C905A259F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913F1D7A-A424-4081-9BFA-7F169B9B1488}"/>
              </a:ext>
            </a:extLst>
          </p:cNvPr>
          <p:cNvSpPr>
            <a:spLocks noGrp="1"/>
          </p:cNvSpPr>
          <p:nvPr>
            <p:ph type="ctrTitle"/>
          </p:nvPr>
        </p:nvSpPr>
        <p:spPr>
          <a:xfrm>
            <a:off x="355599" y="2086251"/>
            <a:ext cx="11464925" cy="1423711"/>
          </a:xfrm>
        </p:spPr>
        <p:txBody>
          <a:bodyPr anchor="t"/>
          <a:lstStyle>
            <a:lvl1pPr algn="ctr">
              <a:defRPr sz="6000" b="1">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de-DE" dirty="0"/>
              <a:t>Mastertitelformat bearbeiten</a:t>
            </a:r>
          </a:p>
        </p:txBody>
      </p:sp>
      <p:sp>
        <p:nvSpPr>
          <p:cNvPr id="3" name="Untertitel 2">
            <a:extLst>
              <a:ext uri="{FF2B5EF4-FFF2-40B4-BE49-F238E27FC236}">
                <a16:creationId xmlns:a16="http://schemas.microsoft.com/office/drawing/2014/main" id="{CB4E2B5F-FA92-4E92-889A-EE2FAE5E96E4}"/>
              </a:ext>
            </a:extLst>
          </p:cNvPr>
          <p:cNvSpPr>
            <a:spLocks noGrp="1"/>
          </p:cNvSpPr>
          <p:nvPr>
            <p:ph type="subTitle" idx="1"/>
          </p:nvPr>
        </p:nvSpPr>
        <p:spPr>
          <a:xfrm>
            <a:off x="355600" y="3823984"/>
            <a:ext cx="11477625" cy="907813"/>
          </a:xfrm>
        </p:spPr>
        <p:txBody>
          <a:bodyPr/>
          <a:lstStyle>
            <a:lvl1pPr marL="0" indent="0" algn="ctr">
              <a:buNone/>
              <a:defRPr sz="24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7" name="Fußzeilenplatzhalter 4">
            <a:extLst>
              <a:ext uri="{FF2B5EF4-FFF2-40B4-BE49-F238E27FC236}">
                <a16:creationId xmlns:a16="http://schemas.microsoft.com/office/drawing/2014/main" id="{2BA0A2D4-1283-AF29-99FC-B421FFAC3DCA}"/>
              </a:ext>
            </a:extLst>
          </p:cNvPr>
          <p:cNvSpPr>
            <a:spLocks noGrp="1"/>
          </p:cNvSpPr>
          <p:nvPr>
            <p:ph type="ftr" sz="quarter" idx="11"/>
          </p:nvPr>
        </p:nvSpPr>
        <p:spPr>
          <a:xfrm>
            <a:off x="355600" y="6325410"/>
            <a:ext cx="3905682" cy="365125"/>
          </a:xfrm>
        </p:spPr>
        <p:txBody>
          <a:bodyPr/>
          <a:lstStyle>
            <a:lvl1pPr algn="l">
              <a:defRPr lang="de-DE" dirty="0">
                <a:solidFill>
                  <a:schemeClr val="bg1"/>
                </a:solidFill>
              </a:defRPr>
            </a:lvl1pPr>
          </a:lstStyle>
          <a:p>
            <a:endParaRPr lang="de-DE" dirty="0"/>
          </a:p>
        </p:txBody>
      </p:sp>
      <p:sp>
        <p:nvSpPr>
          <p:cNvPr id="8" name="Foliennummernplatzhalter 5">
            <a:extLst>
              <a:ext uri="{FF2B5EF4-FFF2-40B4-BE49-F238E27FC236}">
                <a16:creationId xmlns:a16="http://schemas.microsoft.com/office/drawing/2014/main" id="{07B421CC-5A86-D854-308E-0727EAD60E64}"/>
              </a:ext>
            </a:extLst>
          </p:cNvPr>
          <p:cNvSpPr>
            <a:spLocks noGrp="1"/>
          </p:cNvSpPr>
          <p:nvPr>
            <p:ph type="sldNum" sz="quarter" idx="12"/>
          </p:nvPr>
        </p:nvSpPr>
        <p:spPr>
          <a:xfrm>
            <a:off x="10448924" y="6325410"/>
            <a:ext cx="1371601" cy="365125"/>
          </a:xfrm>
        </p:spPr>
        <p:txBody>
          <a:bodyPr/>
          <a:lstStyle>
            <a:lvl1pPr algn="ctr">
              <a:defRPr lang="de-DE" smtClean="0">
                <a:solidFill>
                  <a:schemeClr val="bg1"/>
                </a:solidFill>
              </a:defRPr>
            </a:lvl1pPr>
          </a:lstStyle>
          <a:p>
            <a:fld id="{058F1F6B-0C89-4B33-B751-3B533C18E294}" type="slidenum">
              <a:rPr lang="de-DE" smtClean="0"/>
              <a:pPr/>
              <a:t>‹Nr.›</a:t>
            </a:fld>
            <a:endParaRPr lang="de-DE" dirty="0"/>
          </a:p>
        </p:txBody>
      </p:sp>
    </p:spTree>
    <p:extLst>
      <p:ext uri="{BB962C8B-B14F-4D97-AF65-F5344CB8AC3E}">
        <p14:creationId xmlns:p14="http://schemas.microsoft.com/office/powerpoint/2010/main" val="2402223736"/>
      </p:ext>
    </p:extLst>
  </p:cSld>
  <p:clrMapOvr>
    <a:masterClrMapping/>
  </p:clrMapOvr>
  <p:extLst>
    <p:ext uri="{DCECCB84-F9BA-43D5-87BE-67443E8EF086}">
      <p15:sldGuideLst xmlns:p15="http://schemas.microsoft.com/office/powerpoint/2012/main">
        <p15:guide id="1" orient="horz" pos="504" userDrawn="1">
          <p15:clr>
            <a:srgbClr val="FBAE40"/>
          </p15:clr>
        </p15:guide>
        <p15:guide id="2" pos="224" userDrawn="1">
          <p15:clr>
            <a:srgbClr val="FBAE40"/>
          </p15:clr>
        </p15:guide>
        <p15:guide id="3" pos="7454" userDrawn="1">
          <p15:clr>
            <a:srgbClr val="FBAE40"/>
          </p15:clr>
        </p15:guide>
        <p15:guide id="4" orient="horz" pos="127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Inhaltsfolie">
    <p:spTree>
      <p:nvGrpSpPr>
        <p:cNvPr id="1" name=""/>
        <p:cNvGrpSpPr/>
        <p:nvPr/>
      </p:nvGrpSpPr>
      <p:grpSpPr>
        <a:xfrm>
          <a:off x="0" y="0"/>
          <a:ext cx="0" cy="0"/>
          <a:chOff x="0" y="0"/>
          <a:chExt cx="0" cy="0"/>
        </a:xfrm>
      </p:grpSpPr>
      <p:pic>
        <p:nvPicPr>
          <p:cNvPr id="9" name="Grafik 8" descr="Ein Bild, das Screenshot, Clipart, Cartoon, Darstellung enthält.&#10;&#10;KI-generierte Inhalte können fehlerhaft sein.">
            <a:extLst>
              <a:ext uri="{FF2B5EF4-FFF2-40B4-BE49-F238E27FC236}">
                <a16:creationId xmlns:a16="http://schemas.microsoft.com/office/drawing/2014/main" id="{2E19D6B2-898E-D5E3-AAA4-E9CF8F3C8F7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D917238A-7E65-4094-A497-2773A7BA723B}"/>
              </a:ext>
            </a:extLst>
          </p:cNvPr>
          <p:cNvSpPr>
            <a:spLocks noGrp="1"/>
          </p:cNvSpPr>
          <p:nvPr>
            <p:ph type="title"/>
          </p:nvPr>
        </p:nvSpPr>
        <p:spPr>
          <a:xfrm>
            <a:off x="3612382" y="480539"/>
            <a:ext cx="8208142" cy="762335"/>
          </a:xfrm>
        </p:spPr>
        <p:txBody>
          <a:bodyPr anchor="t">
            <a:normAutofit/>
          </a:bodyPr>
          <a:lstStyle>
            <a:lvl1pPr>
              <a:defRPr sz="3200" b="1">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de-DE" dirty="0"/>
              <a:t>Mastertitelformat bearbeiten</a:t>
            </a:r>
          </a:p>
        </p:txBody>
      </p:sp>
      <p:sp>
        <p:nvSpPr>
          <p:cNvPr id="3" name="Inhaltsplatzhalter 2">
            <a:extLst>
              <a:ext uri="{FF2B5EF4-FFF2-40B4-BE49-F238E27FC236}">
                <a16:creationId xmlns:a16="http://schemas.microsoft.com/office/drawing/2014/main" id="{CEBBBD92-3982-4837-A6D0-44C365F9CCEC}"/>
              </a:ext>
            </a:extLst>
          </p:cNvPr>
          <p:cNvSpPr>
            <a:spLocks noGrp="1"/>
          </p:cNvSpPr>
          <p:nvPr>
            <p:ph idx="1"/>
          </p:nvPr>
        </p:nvSpPr>
        <p:spPr>
          <a:xfrm>
            <a:off x="355599" y="1592262"/>
            <a:ext cx="11464925" cy="4109391"/>
          </a:xfrm>
        </p:spPr>
        <p:txBody>
          <a:bodyPr>
            <a:normAutofit/>
          </a:bodyPr>
          <a:lstStyle>
            <a:lvl1pPr marL="0" indent="0">
              <a:buNone/>
              <a:defRPr sz="24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a:defRPr sz="20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a:defRPr sz="16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a:defRPr sz="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a:defRPr sz="2400">
                <a:latin typeface="Open Sans" panose="020B0606030504020204" pitchFamily="34" charset="0"/>
                <a:ea typeface="Open Sans" panose="020B0606030504020204" pitchFamily="34" charset="0"/>
                <a:cs typeface="Open Sans" panose="020B0606030504020204" pitchFamily="34" charset="0"/>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p:txBody>
      </p:sp>
      <p:sp>
        <p:nvSpPr>
          <p:cNvPr id="5" name="Fußzeilenplatzhalter 4">
            <a:extLst>
              <a:ext uri="{FF2B5EF4-FFF2-40B4-BE49-F238E27FC236}">
                <a16:creationId xmlns:a16="http://schemas.microsoft.com/office/drawing/2014/main" id="{C9989DE5-2DA2-4CF5-919B-C8A1DC9B8D7D}"/>
              </a:ext>
            </a:extLst>
          </p:cNvPr>
          <p:cNvSpPr>
            <a:spLocks noGrp="1"/>
          </p:cNvSpPr>
          <p:nvPr>
            <p:ph type="ftr" sz="quarter" idx="11"/>
          </p:nvPr>
        </p:nvSpPr>
        <p:spPr>
          <a:xfrm>
            <a:off x="355600" y="6325410"/>
            <a:ext cx="3905682" cy="365125"/>
          </a:xfrm>
        </p:spPr>
        <p:txBody>
          <a:bodyPr/>
          <a:lstStyle>
            <a:lvl1pPr algn="l">
              <a:defRPr lang="de-DE" dirty="0">
                <a:solidFill>
                  <a:schemeClr val="tx1"/>
                </a:solidFill>
              </a:defRPr>
            </a:lvl1pPr>
          </a:lstStyle>
          <a:p>
            <a:endParaRPr lang="en-US" dirty="0"/>
          </a:p>
        </p:txBody>
      </p:sp>
      <p:sp>
        <p:nvSpPr>
          <p:cNvPr id="6" name="Foliennummernplatzhalter 5">
            <a:extLst>
              <a:ext uri="{FF2B5EF4-FFF2-40B4-BE49-F238E27FC236}">
                <a16:creationId xmlns:a16="http://schemas.microsoft.com/office/drawing/2014/main" id="{F8F815C9-DB3B-40E5-8678-A3B7B1250927}"/>
              </a:ext>
            </a:extLst>
          </p:cNvPr>
          <p:cNvSpPr>
            <a:spLocks noGrp="1"/>
          </p:cNvSpPr>
          <p:nvPr>
            <p:ph type="sldNum" sz="quarter" idx="12"/>
          </p:nvPr>
        </p:nvSpPr>
        <p:spPr>
          <a:xfrm>
            <a:off x="10448924" y="6325410"/>
            <a:ext cx="1371601" cy="365125"/>
          </a:xfrm>
        </p:spPr>
        <p:txBody>
          <a:bodyPr/>
          <a:lstStyle>
            <a:lvl1pPr algn="ctr">
              <a:defRPr lang="de-DE" smtClean="0">
                <a:solidFill>
                  <a:schemeClr val="tx1"/>
                </a:solidFill>
              </a:defRPr>
            </a:lvl1pPr>
          </a:lstStyle>
          <a:p>
            <a:fld id="{058F1F6B-0C89-4B33-B751-3B533C18E294}" type="slidenum">
              <a:rPr lang="en-US" smtClean="0"/>
              <a:pPr/>
              <a:t>‹Nr.›</a:t>
            </a:fld>
            <a:endParaRPr lang="en-US" dirty="0"/>
          </a:p>
        </p:txBody>
      </p:sp>
    </p:spTree>
    <p:extLst>
      <p:ext uri="{BB962C8B-B14F-4D97-AF65-F5344CB8AC3E}">
        <p14:creationId xmlns:p14="http://schemas.microsoft.com/office/powerpoint/2010/main" val="1571624471"/>
      </p:ext>
    </p:extLst>
  </p:cSld>
  <p:clrMapOvr>
    <a:masterClrMapping/>
  </p:clrMapOvr>
  <p:extLst>
    <p:ext uri="{DCECCB84-F9BA-43D5-87BE-67443E8EF086}">
      <p15:sldGuideLst xmlns:p15="http://schemas.microsoft.com/office/powerpoint/2012/main">
        <p15:guide id="1" orient="horz" pos="346" userDrawn="1">
          <p15:clr>
            <a:srgbClr val="FBAE40"/>
          </p15:clr>
        </p15:guide>
        <p15:guide id="2" pos="224" userDrawn="1">
          <p15:clr>
            <a:srgbClr val="FBAE40"/>
          </p15:clr>
        </p15:guide>
        <p15:guide id="3" orient="horz" pos="754" userDrawn="1">
          <p15:clr>
            <a:srgbClr val="FBAE40"/>
          </p15:clr>
        </p15:guide>
        <p15:guide id="4" pos="7446" userDrawn="1">
          <p15:clr>
            <a:srgbClr val="FBAE40"/>
          </p15:clr>
        </p15:guide>
        <p15:guide id="5" orient="horz" pos="1003"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Inhaltsfolie">
    <p:spTree>
      <p:nvGrpSpPr>
        <p:cNvPr id="1" name=""/>
        <p:cNvGrpSpPr/>
        <p:nvPr/>
      </p:nvGrpSpPr>
      <p:grpSpPr>
        <a:xfrm>
          <a:off x="0" y="0"/>
          <a:ext cx="0" cy="0"/>
          <a:chOff x="0" y="0"/>
          <a:chExt cx="0" cy="0"/>
        </a:xfrm>
      </p:grpSpPr>
      <p:pic>
        <p:nvPicPr>
          <p:cNvPr id="9" name="Grafik 8" descr="Ein Bild, das Screenshot, Clipart, Cartoon, Darstellung enthält.&#10;&#10;KI-generierte Inhalte können fehlerhaft sein.">
            <a:extLst>
              <a:ext uri="{FF2B5EF4-FFF2-40B4-BE49-F238E27FC236}">
                <a16:creationId xmlns:a16="http://schemas.microsoft.com/office/drawing/2014/main" id="{2E19D6B2-898E-D5E3-AAA4-E9CF8F3C8F7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D917238A-7E65-4094-A497-2773A7BA723B}"/>
              </a:ext>
            </a:extLst>
          </p:cNvPr>
          <p:cNvSpPr>
            <a:spLocks noGrp="1"/>
          </p:cNvSpPr>
          <p:nvPr>
            <p:ph type="title" hasCustomPrompt="1"/>
          </p:nvPr>
        </p:nvSpPr>
        <p:spPr>
          <a:xfrm>
            <a:off x="3612382" y="480539"/>
            <a:ext cx="8208142" cy="762335"/>
          </a:xfrm>
        </p:spPr>
        <p:txBody>
          <a:bodyPr anchor="t">
            <a:normAutofit/>
          </a:bodyPr>
          <a:lstStyle>
            <a:lvl1pPr algn="r">
              <a:defRPr sz="3200" b="1">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de-DE" dirty="0"/>
              <a:t>MASTERTITELFORMAT BEARBEITEN</a:t>
            </a:r>
          </a:p>
        </p:txBody>
      </p:sp>
      <p:sp>
        <p:nvSpPr>
          <p:cNvPr id="3" name="Inhaltsplatzhalter 2">
            <a:extLst>
              <a:ext uri="{FF2B5EF4-FFF2-40B4-BE49-F238E27FC236}">
                <a16:creationId xmlns:a16="http://schemas.microsoft.com/office/drawing/2014/main" id="{CEBBBD92-3982-4837-A6D0-44C365F9CCEC}"/>
              </a:ext>
            </a:extLst>
          </p:cNvPr>
          <p:cNvSpPr>
            <a:spLocks noGrp="1"/>
          </p:cNvSpPr>
          <p:nvPr>
            <p:ph idx="1"/>
          </p:nvPr>
        </p:nvSpPr>
        <p:spPr>
          <a:xfrm>
            <a:off x="355599" y="1592262"/>
            <a:ext cx="11464925" cy="4109391"/>
          </a:xfrm>
        </p:spPr>
        <p:txBody>
          <a:bodyPr>
            <a:normAutofit/>
          </a:bodyPr>
          <a:lstStyle>
            <a:lvl1pPr marL="0" indent="0">
              <a:buNone/>
              <a:defRPr sz="24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a:defRPr sz="20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a:defRPr sz="16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a:defRPr sz="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a:defRPr sz="2400">
                <a:latin typeface="Open Sans" panose="020B0606030504020204" pitchFamily="34" charset="0"/>
                <a:ea typeface="Open Sans" panose="020B0606030504020204" pitchFamily="34" charset="0"/>
                <a:cs typeface="Open Sans" panose="020B0606030504020204" pitchFamily="34" charset="0"/>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p:txBody>
      </p:sp>
      <p:sp>
        <p:nvSpPr>
          <p:cNvPr id="5" name="Fußzeilenplatzhalter 4">
            <a:extLst>
              <a:ext uri="{FF2B5EF4-FFF2-40B4-BE49-F238E27FC236}">
                <a16:creationId xmlns:a16="http://schemas.microsoft.com/office/drawing/2014/main" id="{C9989DE5-2DA2-4CF5-919B-C8A1DC9B8D7D}"/>
              </a:ext>
            </a:extLst>
          </p:cNvPr>
          <p:cNvSpPr>
            <a:spLocks noGrp="1"/>
          </p:cNvSpPr>
          <p:nvPr>
            <p:ph type="ftr" sz="quarter" idx="11"/>
          </p:nvPr>
        </p:nvSpPr>
        <p:spPr>
          <a:xfrm>
            <a:off x="355600" y="6325410"/>
            <a:ext cx="3905682" cy="365125"/>
          </a:xfrm>
        </p:spPr>
        <p:txBody>
          <a:bodyPr/>
          <a:lstStyle>
            <a:lvl1pPr algn="l">
              <a:defRPr lang="de-DE" dirty="0">
                <a:solidFill>
                  <a:schemeClr val="tx1"/>
                </a:solidFill>
              </a:defRPr>
            </a:lvl1pPr>
          </a:lstStyle>
          <a:p>
            <a:endParaRPr lang="en-US" dirty="0"/>
          </a:p>
        </p:txBody>
      </p:sp>
      <p:sp>
        <p:nvSpPr>
          <p:cNvPr id="6" name="Foliennummernplatzhalter 5">
            <a:extLst>
              <a:ext uri="{FF2B5EF4-FFF2-40B4-BE49-F238E27FC236}">
                <a16:creationId xmlns:a16="http://schemas.microsoft.com/office/drawing/2014/main" id="{F8F815C9-DB3B-40E5-8678-A3B7B1250927}"/>
              </a:ext>
            </a:extLst>
          </p:cNvPr>
          <p:cNvSpPr>
            <a:spLocks noGrp="1"/>
          </p:cNvSpPr>
          <p:nvPr>
            <p:ph type="sldNum" sz="quarter" idx="12"/>
          </p:nvPr>
        </p:nvSpPr>
        <p:spPr>
          <a:xfrm>
            <a:off x="10448924" y="6325410"/>
            <a:ext cx="1371601" cy="365125"/>
          </a:xfrm>
        </p:spPr>
        <p:txBody>
          <a:bodyPr/>
          <a:lstStyle>
            <a:lvl1pPr algn="ctr">
              <a:defRPr lang="de-DE" smtClean="0">
                <a:solidFill>
                  <a:schemeClr val="tx1"/>
                </a:solidFill>
              </a:defRPr>
            </a:lvl1pPr>
          </a:lstStyle>
          <a:p>
            <a:fld id="{058F1F6B-0C89-4B33-B751-3B533C18E294}" type="slidenum">
              <a:rPr lang="en-US" smtClean="0"/>
              <a:pPr/>
              <a:t>‹Nr.›</a:t>
            </a:fld>
            <a:endParaRPr lang="en-US" dirty="0"/>
          </a:p>
        </p:txBody>
      </p:sp>
    </p:spTree>
    <p:extLst>
      <p:ext uri="{BB962C8B-B14F-4D97-AF65-F5344CB8AC3E}">
        <p14:creationId xmlns:p14="http://schemas.microsoft.com/office/powerpoint/2010/main" val="3941786767"/>
      </p:ext>
    </p:extLst>
  </p:cSld>
  <p:clrMapOvr>
    <a:masterClrMapping/>
  </p:clrMapOvr>
  <p:extLst>
    <p:ext uri="{DCECCB84-F9BA-43D5-87BE-67443E8EF086}">
      <p15:sldGuideLst xmlns:p15="http://schemas.microsoft.com/office/powerpoint/2012/main">
        <p15:guide id="1" orient="horz" pos="346">
          <p15:clr>
            <a:srgbClr val="FBAE40"/>
          </p15:clr>
        </p15:guide>
        <p15:guide id="2" pos="224">
          <p15:clr>
            <a:srgbClr val="FBAE40"/>
          </p15:clr>
        </p15:guide>
        <p15:guide id="3" orient="horz" pos="754">
          <p15:clr>
            <a:srgbClr val="FBAE40"/>
          </p15:clr>
        </p15:guide>
        <p15:guide id="4" pos="7446">
          <p15:clr>
            <a:srgbClr val="FBAE40"/>
          </p15:clr>
        </p15:guide>
        <p15:guide id="5" orient="horz" pos="1003">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ere 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6855938"/>
      </p:ext>
    </p:extLst>
  </p:cSld>
  <p:clrMapOvr>
    <a:masterClrMapping/>
  </p:clrMapOvr>
  <p:extLst>
    <p:ext uri="{DCECCB84-F9BA-43D5-87BE-67443E8EF086}">
      <p15:sldGuideLst xmlns:p15="http://schemas.microsoft.com/office/powerpoint/2012/main">
        <p15:guide id="1" orient="horz" pos="504" userDrawn="1">
          <p15:clr>
            <a:srgbClr val="FBAE40"/>
          </p15:clr>
        </p15:guide>
        <p15:guide id="2" pos="224" userDrawn="1">
          <p15:clr>
            <a:srgbClr val="FBAE40"/>
          </p15:clr>
        </p15:guide>
        <p15:guide id="3" pos="7454" userDrawn="1">
          <p15:clr>
            <a:srgbClr val="FBAE40"/>
          </p15:clr>
        </p15:guide>
        <p15:guide id="4" orient="horz" pos="1275"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Inhaltsfolie">
    <p:spTree>
      <p:nvGrpSpPr>
        <p:cNvPr id="1" name=""/>
        <p:cNvGrpSpPr/>
        <p:nvPr/>
      </p:nvGrpSpPr>
      <p:grpSpPr>
        <a:xfrm>
          <a:off x="0" y="0"/>
          <a:ext cx="0" cy="0"/>
          <a:chOff x="0" y="0"/>
          <a:chExt cx="0" cy="0"/>
        </a:xfrm>
      </p:grpSpPr>
      <p:pic>
        <p:nvPicPr>
          <p:cNvPr id="9" name="Grafik 8" descr="Ein Bild, das Screenshot, Clipart, Cartoon, Darstellung enthält.&#10;&#10;KI-generierte Inhalte können fehlerhaft sein.">
            <a:extLst>
              <a:ext uri="{FF2B5EF4-FFF2-40B4-BE49-F238E27FC236}">
                <a16:creationId xmlns:a16="http://schemas.microsoft.com/office/drawing/2014/main" id="{2E19D6B2-898E-D5E3-AAA4-E9CF8F3C8F7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D917238A-7E65-4094-A497-2773A7BA723B}"/>
              </a:ext>
            </a:extLst>
          </p:cNvPr>
          <p:cNvSpPr>
            <a:spLocks noGrp="1"/>
          </p:cNvSpPr>
          <p:nvPr>
            <p:ph type="title"/>
          </p:nvPr>
        </p:nvSpPr>
        <p:spPr>
          <a:xfrm>
            <a:off x="3612382" y="480539"/>
            <a:ext cx="8208142" cy="762335"/>
          </a:xfrm>
        </p:spPr>
        <p:txBody>
          <a:bodyPr anchor="t">
            <a:normAutofit/>
          </a:bodyPr>
          <a:lstStyle>
            <a:lvl1pPr>
              <a:defRPr sz="3200" b="1">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de-DE" dirty="0"/>
              <a:t>Mastertitelformat bearbeiten</a:t>
            </a:r>
          </a:p>
        </p:txBody>
      </p:sp>
      <p:sp>
        <p:nvSpPr>
          <p:cNvPr id="3" name="Inhaltsplatzhalter 2">
            <a:extLst>
              <a:ext uri="{FF2B5EF4-FFF2-40B4-BE49-F238E27FC236}">
                <a16:creationId xmlns:a16="http://schemas.microsoft.com/office/drawing/2014/main" id="{CEBBBD92-3982-4837-A6D0-44C365F9CCEC}"/>
              </a:ext>
            </a:extLst>
          </p:cNvPr>
          <p:cNvSpPr>
            <a:spLocks noGrp="1"/>
          </p:cNvSpPr>
          <p:nvPr>
            <p:ph idx="1"/>
          </p:nvPr>
        </p:nvSpPr>
        <p:spPr>
          <a:xfrm>
            <a:off x="355599" y="1592262"/>
            <a:ext cx="11464925" cy="4109391"/>
          </a:xfrm>
        </p:spPr>
        <p:txBody>
          <a:bodyPr>
            <a:normAutofit/>
          </a:bodyPr>
          <a:lstStyle>
            <a:lvl1pPr marL="0" indent="0">
              <a:buNone/>
              <a:defRPr sz="24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a:defRPr sz="20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a:defRPr sz="16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a:defRPr sz="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a:defRPr sz="2400">
                <a:latin typeface="Open Sans" panose="020B0606030504020204" pitchFamily="34" charset="0"/>
                <a:ea typeface="Open Sans" panose="020B0606030504020204" pitchFamily="34" charset="0"/>
                <a:cs typeface="Open Sans" panose="020B0606030504020204" pitchFamily="34" charset="0"/>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p:txBody>
      </p:sp>
      <p:sp>
        <p:nvSpPr>
          <p:cNvPr id="5" name="Fußzeilenplatzhalter 4">
            <a:extLst>
              <a:ext uri="{FF2B5EF4-FFF2-40B4-BE49-F238E27FC236}">
                <a16:creationId xmlns:a16="http://schemas.microsoft.com/office/drawing/2014/main" id="{C9989DE5-2DA2-4CF5-919B-C8A1DC9B8D7D}"/>
              </a:ext>
            </a:extLst>
          </p:cNvPr>
          <p:cNvSpPr>
            <a:spLocks noGrp="1"/>
          </p:cNvSpPr>
          <p:nvPr>
            <p:ph type="ftr" sz="quarter" idx="11"/>
          </p:nvPr>
        </p:nvSpPr>
        <p:spPr>
          <a:xfrm>
            <a:off x="355600" y="6325410"/>
            <a:ext cx="3905682" cy="365125"/>
          </a:xfrm>
        </p:spPr>
        <p:txBody>
          <a:bodyPr/>
          <a:lstStyle>
            <a:lvl1pPr algn="l">
              <a:defRPr lang="de-DE" dirty="0">
                <a:solidFill>
                  <a:schemeClr val="tx1"/>
                </a:solidFill>
              </a:defRPr>
            </a:lvl1pPr>
          </a:lstStyle>
          <a:p>
            <a:endParaRPr lang="en-US" dirty="0"/>
          </a:p>
        </p:txBody>
      </p:sp>
      <p:sp>
        <p:nvSpPr>
          <p:cNvPr id="6" name="Foliennummernplatzhalter 5">
            <a:extLst>
              <a:ext uri="{FF2B5EF4-FFF2-40B4-BE49-F238E27FC236}">
                <a16:creationId xmlns:a16="http://schemas.microsoft.com/office/drawing/2014/main" id="{F8F815C9-DB3B-40E5-8678-A3B7B1250927}"/>
              </a:ext>
            </a:extLst>
          </p:cNvPr>
          <p:cNvSpPr>
            <a:spLocks noGrp="1"/>
          </p:cNvSpPr>
          <p:nvPr>
            <p:ph type="sldNum" sz="quarter" idx="12"/>
          </p:nvPr>
        </p:nvSpPr>
        <p:spPr>
          <a:xfrm>
            <a:off x="10448924" y="6325410"/>
            <a:ext cx="1371601" cy="365125"/>
          </a:xfrm>
        </p:spPr>
        <p:txBody>
          <a:bodyPr/>
          <a:lstStyle>
            <a:lvl1pPr algn="ctr">
              <a:defRPr lang="de-DE" smtClean="0">
                <a:solidFill>
                  <a:schemeClr val="tx1"/>
                </a:solidFill>
              </a:defRPr>
            </a:lvl1pPr>
          </a:lstStyle>
          <a:p>
            <a:fld id="{058F1F6B-0C89-4B33-B751-3B533C18E294}" type="slidenum">
              <a:rPr lang="en-US" smtClean="0"/>
              <a:pPr/>
              <a:t>‹Nr.›</a:t>
            </a:fld>
            <a:endParaRPr lang="en-US" dirty="0"/>
          </a:p>
        </p:txBody>
      </p:sp>
    </p:spTree>
    <p:extLst>
      <p:ext uri="{BB962C8B-B14F-4D97-AF65-F5344CB8AC3E}">
        <p14:creationId xmlns:p14="http://schemas.microsoft.com/office/powerpoint/2010/main" val="1690556692"/>
      </p:ext>
    </p:extLst>
  </p:cSld>
  <p:clrMapOvr>
    <a:masterClrMapping/>
  </p:clrMapOvr>
  <p:extLst>
    <p:ext uri="{DCECCB84-F9BA-43D5-87BE-67443E8EF086}">
      <p15:sldGuideLst xmlns:p15="http://schemas.microsoft.com/office/powerpoint/2012/main">
        <p15:guide id="1" orient="horz" pos="346">
          <p15:clr>
            <a:srgbClr val="FBAE40"/>
          </p15:clr>
        </p15:guide>
        <p15:guide id="2" pos="224">
          <p15:clr>
            <a:srgbClr val="FBAE40"/>
          </p15:clr>
        </p15:guide>
        <p15:guide id="3" orient="horz" pos="754">
          <p15:clr>
            <a:srgbClr val="FBAE40"/>
          </p15:clr>
        </p15:guide>
        <p15:guide id="4" pos="7446">
          <p15:clr>
            <a:srgbClr val="FBAE40"/>
          </p15:clr>
        </p15:guide>
        <p15:guide id="5" orient="horz" pos="1003">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eere 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4396019"/>
      </p:ext>
    </p:extLst>
  </p:cSld>
  <p:clrMapOvr>
    <a:masterClrMapping/>
  </p:clrMapOvr>
  <p:extLst>
    <p:ext uri="{DCECCB84-F9BA-43D5-87BE-67443E8EF086}">
      <p15:sldGuideLst xmlns:p15="http://schemas.microsoft.com/office/powerpoint/2012/main">
        <p15:guide id="1" orient="horz" pos="504">
          <p15:clr>
            <a:srgbClr val="FBAE40"/>
          </p15:clr>
        </p15:guide>
        <p15:guide id="2" pos="224">
          <p15:clr>
            <a:srgbClr val="FBAE40"/>
          </p15:clr>
        </p15:guide>
        <p15:guide id="3" pos="7454">
          <p15:clr>
            <a:srgbClr val="FBAE40"/>
          </p15:clr>
        </p15:guide>
        <p15:guide id="4" orient="horz" pos="1275">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2C3AE067-6137-4041-BC3A-78648FEA54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E43DF86C-F8F8-43EB-8D0B-7D2C0872BE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96BDA5A-95FB-46B4-8353-94926F5273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de-DE"/>
          </a:p>
        </p:txBody>
      </p:sp>
      <p:sp>
        <p:nvSpPr>
          <p:cNvPr id="5" name="Fußzeilenplatzhalter 4">
            <a:extLst>
              <a:ext uri="{FF2B5EF4-FFF2-40B4-BE49-F238E27FC236}">
                <a16:creationId xmlns:a16="http://schemas.microsoft.com/office/drawing/2014/main" id="{B774FAEF-E1F2-4B31-A207-DBE70C8376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8115BBA5-4DCD-4C84-AF98-49EA5DD12F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8F1F6B-0C89-4B33-B751-3B533C18E294}" type="slidenum">
              <a:rPr lang="de-DE" smtClean="0"/>
              <a:t>‹Nr.›</a:t>
            </a:fld>
            <a:endParaRPr lang="de-DE"/>
          </a:p>
        </p:txBody>
      </p:sp>
    </p:spTree>
    <p:extLst>
      <p:ext uri="{BB962C8B-B14F-4D97-AF65-F5344CB8AC3E}">
        <p14:creationId xmlns:p14="http://schemas.microsoft.com/office/powerpoint/2010/main" val="2793678323"/>
      </p:ext>
    </p:extLst>
  </p:cSld>
  <p:clrMap bg1="lt1" tx1="dk1" bg2="lt2" tx2="dk2" accent1="accent1" accent2="accent2" accent3="accent3" accent4="accent4" accent5="accent5" accent6="accent6" hlink="hlink" folHlink="folHlink"/>
  <p:sldLayoutIdLst>
    <p:sldLayoutId id="2147483664" r:id="rId1"/>
    <p:sldLayoutId id="2147483649" r:id="rId2"/>
    <p:sldLayoutId id="2147483650" r:id="rId3"/>
    <p:sldLayoutId id="2147483662" r:id="rId4"/>
    <p:sldLayoutId id="2147483660" r:id="rId5"/>
  </p:sldLayoutIdLst>
  <p:hf hdr="0" dt="0"/>
  <p:txStyles>
    <p:titleStyle>
      <a:lvl1pPr algn="l" defTabSz="914400" rtl="0" eaLnBrk="1" latinLnBrk="0" hangingPunct="1">
        <a:lnSpc>
          <a:spcPct val="90000"/>
        </a:lnSpc>
        <a:spcBef>
          <a:spcPct val="0"/>
        </a:spcBef>
        <a:buNone/>
        <a:defRPr sz="4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2C3AE067-6137-4041-BC3A-78648FEA54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E43DF86C-F8F8-43EB-8D0B-7D2C0872BE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96BDA5A-95FB-46B4-8353-94926F5273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de-DE"/>
          </a:p>
        </p:txBody>
      </p:sp>
      <p:sp>
        <p:nvSpPr>
          <p:cNvPr id="5" name="Fußzeilenplatzhalter 4">
            <a:extLst>
              <a:ext uri="{FF2B5EF4-FFF2-40B4-BE49-F238E27FC236}">
                <a16:creationId xmlns:a16="http://schemas.microsoft.com/office/drawing/2014/main" id="{B774FAEF-E1F2-4B31-A207-DBE70C8376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8115BBA5-4DCD-4C84-AF98-49EA5DD12F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8F1F6B-0C89-4B33-B751-3B533C18E294}" type="slidenum">
              <a:rPr lang="de-DE" smtClean="0"/>
              <a:t>‹Nr.›</a:t>
            </a:fld>
            <a:endParaRPr lang="de-DE"/>
          </a:p>
        </p:txBody>
      </p:sp>
    </p:spTree>
    <p:extLst>
      <p:ext uri="{BB962C8B-B14F-4D97-AF65-F5344CB8AC3E}">
        <p14:creationId xmlns:p14="http://schemas.microsoft.com/office/powerpoint/2010/main" val="3389587636"/>
      </p:ext>
    </p:extLst>
  </p:cSld>
  <p:clrMap bg1="lt1" tx1="dk1" bg2="lt2" tx2="dk2" accent1="accent1" accent2="accent2" accent3="accent3" accent4="accent4" accent5="accent5" accent6="accent6" hlink="hlink" folHlink="folHlink"/>
  <p:sldLayoutIdLst>
    <p:sldLayoutId id="2147483666" r:id="rId1"/>
    <p:sldLayoutId id="2147483667" r:id="rId2"/>
  </p:sldLayoutIdLst>
  <p:hf hdr="0" dt="0"/>
  <p:txStyles>
    <p:titleStyle>
      <a:lvl1pPr algn="l" defTabSz="914400" rtl="0" eaLnBrk="1" latinLnBrk="0" hangingPunct="1">
        <a:lnSpc>
          <a:spcPct val="90000"/>
        </a:lnSpc>
        <a:spcBef>
          <a:spcPct val="0"/>
        </a:spcBef>
        <a:buNone/>
        <a:defRPr sz="4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6865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9244EB-F35B-2446-E7C7-61017A7B54CA}"/>
              </a:ext>
            </a:extLst>
          </p:cNvPr>
          <p:cNvSpPr>
            <a:spLocks noGrp="1"/>
          </p:cNvSpPr>
          <p:nvPr>
            <p:ph type="title"/>
          </p:nvPr>
        </p:nvSpPr>
        <p:spPr>
          <a:xfrm>
            <a:off x="3009901" y="575789"/>
            <a:ext cx="8810624" cy="762335"/>
          </a:xfrm>
        </p:spPr>
        <p:txBody>
          <a:bodyPr>
            <a:noAutofit/>
          </a:bodyPr>
          <a:lstStyle/>
          <a:p>
            <a:r>
              <a:rPr lang="de-DE" sz="3000" dirty="0"/>
              <a:t>Offenlegung potentieller Interessenkonflikte</a:t>
            </a:r>
            <a:br>
              <a:rPr lang="de-DE" sz="3000" dirty="0"/>
            </a:br>
            <a:endParaRPr lang="de-DE" sz="3000" dirty="0"/>
          </a:p>
        </p:txBody>
      </p:sp>
      <p:sp>
        <p:nvSpPr>
          <p:cNvPr id="6" name="Flussdiagramm: Verbinder 5">
            <a:extLst>
              <a:ext uri="{FF2B5EF4-FFF2-40B4-BE49-F238E27FC236}">
                <a16:creationId xmlns:a16="http://schemas.microsoft.com/office/drawing/2014/main" id="{44A11A04-B2EF-AD87-5CEE-B54DBCB01464}"/>
              </a:ext>
            </a:extLst>
          </p:cNvPr>
          <p:cNvSpPr>
            <a:spLocks noChangeAspect="1"/>
          </p:cNvSpPr>
          <p:nvPr/>
        </p:nvSpPr>
        <p:spPr>
          <a:xfrm>
            <a:off x="433687" y="1774530"/>
            <a:ext cx="299318" cy="284844"/>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rgbClr val="C00000"/>
                </a:solidFill>
              </a:rPr>
              <a:t>     </a:t>
            </a:r>
          </a:p>
        </p:txBody>
      </p:sp>
      <p:sp>
        <p:nvSpPr>
          <p:cNvPr id="7" name="Flussdiagramm: Verbinder 6">
            <a:extLst>
              <a:ext uri="{FF2B5EF4-FFF2-40B4-BE49-F238E27FC236}">
                <a16:creationId xmlns:a16="http://schemas.microsoft.com/office/drawing/2014/main" id="{99E8CB22-499B-EB1A-5188-9A3E64E720D2}"/>
              </a:ext>
            </a:extLst>
          </p:cNvPr>
          <p:cNvSpPr>
            <a:spLocks noChangeAspect="1"/>
          </p:cNvSpPr>
          <p:nvPr/>
        </p:nvSpPr>
        <p:spPr>
          <a:xfrm>
            <a:off x="433688" y="2379560"/>
            <a:ext cx="299318" cy="284844"/>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rgbClr val="C00000"/>
                </a:solidFill>
              </a:rPr>
              <a:t>      </a:t>
            </a:r>
          </a:p>
        </p:txBody>
      </p:sp>
      <p:sp>
        <p:nvSpPr>
          <p:cNvPr id="8" name="Untertitel 7">
            <a:extLst>
              <a:ext uri="{FF2B5EF4-FFF2-40B4-BE49-F238E27FC236}">
                <a16:creationId xmlns:a16="http://schemas.microsoft.com/office/drawing/2014/main" id="{0D87DBFF-CF58-1FDA-5CDA-FB013ECA3BAA}"/>
              </a:ext>
            </a:extLst>
          </p:cNvPr>
          <p:cNvSpPr txBox="1">
            <a:spLocks/>
          </p:cNvSpPr>
          <p:nvPr/>
        </p:nvSpPr>
        <p:spPr>
          <a:xfrm>
            <a:off x="933764" y="2326881"/>
            <a:ext cx="10324472" cy="552348"/>
          </a:xfrm>
          <a:prstGeom prst="rect">
            <a:avLst/>
          </a:prstGeom>
          <a:no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ct val="100000"/>
              </a:lnSpc>
            </a:pPr>
            <a:r>
              <a:rPr lang="de-DE" sz="1100" dirty="0">
                <a:latin typeface="Open Sans" panose="020B0606030504020204" pitchFamily="34" charset="0"/>
                <a:ea typeface="Open Sans" panose="020B0606030504020204" pitchFamily="34" charset="0"/>
                <a:cs typeface="Open Sans" panose="020B0606030504020204" pitchFamily="34" charset="0"/>
              </a:rPr>
              <a:t>Der Inhalt des folgenden Vortrages ist Ergebnis des Bemühens um größtmögliche Objektivität und Unabhängigkeit. Als Vortragende(r) weise ich darauf hin, dass es persönliche Verbindungen zu Unternehmen gibt, deren Produkte im Kontext des folgenden Vortrages von Interesse sind:</a:t>
            </a:r>
          </a:p>
        </p:txBody>
      </p:sp>
      <p:graphicFrame>
        <p:nvGraphicFramePr>
          <p:cNvPr id="9" name="Tabelle 8">
            <a:extLst>
              <a:ext uri="{FF2B5EF4-FFF2-40B4-BE49-F238E27FC236}">
                <a16:creationId xmlns:a16="http://schemas.microsoft.com/office/drawing/2014/main" id="{22B5959A-4242-22CA-7634-8B0F50077FE1}"/>
              </a:ext>
            </a:extLst>
          </p:cNvPr>
          <p:cNvGraphicFramePr>
            <a:graphicFrameLocks noGrp="1"/>
          </p:cNvGraphicFramePr>
          <p:nvPr>
            <p:extLst>
              <p:ext uri="{D42A27DB-BD31-4B8C-83A1-F6EECF244321}">
                <p14:modId xmlns:p14="http://schemas.microsoft.com/office/powerpoint/2010/main" val="3182839113"/>
              </p:ext>
            </p:extLst>
          </p:nvPr>
        </p:nvGraphicFramePr>
        <p:xfrm>
          <a:off x="933764" y="2879229"/>
          <a:ext cx="9419911" cy="3189480"/>
        </p:xfrm>
        <a:graphic>
          <a:graphicData uri="http://schemas.openxmlformats.org/drawingml/2006/table">
            <a:tbl>
              <a:tblPr firstRow="1" bandRow="1">
                <a:tableStyleId>{5C22544A-7EE6-4342-B048-85BDC9FD1C3A}</a:tableStyleId>
              </a:tblPr>
              <a:tblGrid>
                <a:gridCol w="3166368">
                  <a:extLst>
                    <a:ext uri="{9D8B030D-6E8A-4147-A177-3AD203B41FA5}">
                      <a16:colId xmlns:a16="http://schemas.microsoft.com/office/drawing/2014/main" val="20000"/>
                    </a:ext>
                  </a:extLst>
                </a:gridCol>
                <a:gridCol w="6253543">
                  <a:extLst>
                    <a:ext uri="{9D8B030D-6E8A-4147-A177-3AD203B41FA5}">
                      <a16:colId xmlns:a16="http://schemas.microsoft.com/office/drawing/2014/main" val="20001"/>
                    </a:ext>
                  </a:extLst>
                </a:gridCol>
              </a:tblGrid>
              <a:tr h="888969">
                <a:tc>
                  <a:txBody>
                    <a:bodyPr/>
                    <a:lstStyle/>
                    <a:p>
                      <a:r>
                        <a:rPr lang="de-DE" sz="1100" dirty="0">
                          <a:solidFill>
                            <a:schemeClr val="tx1"/>
                          </a:solidFill>
                          <a:latin typeface="Open Sans" panose="020B0606030504020204" pitchFamily="34" charset="0"/>
                          <a:ea typeface="Open Sans" panose="020B0606030504020204" pitchFamily="34" charset="0"/>
                          <a:cs typeface="Open Sans" panose="020B0606030504020204" pitchFamily="34" charset="0"/>
                        </a:rPr>
                        <a:t>Unternehmen</a:t>
                      </a:r>
                      <a:endParaRPr lang="de-DE"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solidFill>
                      <a:schemeClr val="bg1">
                        <a:lumMod val="95000"/>
                      </a:schemeClr>
                    </a:solidFill>
                  </a:tcPr>
                </a:tc>
                <a:tc>
                  <a:txBody>
                    <a:bodyPr/>
                    <a:lstStyle/>
                    <a:p>
                      <a:pPr marL="0" algn="l" defTabSz="914400" rtl="0" eaLnBrk="1" latinLnBrk="0" hangingPunct="1"/>
                      <a:r>
                        <a:rPr lang="de-DE" sz="1100" b="1"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Verbindungen</a:t>
                      </a:r>
                      <a:endParaRPr lang="de-DE" sz="1200" b="1"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0" algn="just" defTabSz="914400" rtl="0" eaLnBrk="1" latinLnBrk="0" hangingPunct="1"/>
                      <a:r>
                        <a:rPr lang="de-DE" sz="1000" b="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Honorar für Vortrags-, </a:t>
                      </a:r>
                      <a:r>
                        <a:rPr lang="de-DE" sz="1000" b="0" kern="1200" baseline="0" dirty="0">
                          <a:solidFill>
                            <a:schemeClr val="tx1"/>
                          </a:solidFill>
                          <a:latin typeface="Open Sans" panose="020B0606030504020204" pitchFamily="34" charset="0"/>
                          <a:ea typeface="Open Sans" panose="020B0606030504020204" pitchFamily="34" charset="0"/>
                          <a:cs typeface="Open Sans" panose="020B0606030504020204" pitchFamily="34" charset="0"/>
                        </a:rPr>
                        <a:t>Autoren-, Gutachter- oder Beratertätigkeiten, Vorbereitung von Fortbildungen, Durchführung von Auftragsstudien; Erstattung von Reise- oder Übernachtungskosten, Teilnahmegebühren an Fortbildungen; Besitz von Patenten, Aktien, Geschäftsanteilen; Gelder aus Lizenzen/Tantiemen</a:t>
                      </a:r>
                      <a:r>
                        <a:rPr lang="de-DE" sz="1000" b="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a:t>
                      </a:r>
                      <a:r>
                        <a:rPr lang="de-DE" sz="1000" b="0" kern="1200" baseline="0" dirty="0">
                          <a:solidFill>
                            <a:schemeClr val="tx1"/>
                          </a:solidFill>
                          <a:latin typeface="Open Sans" panose="020B0606030504020204" pitchFamily="34" charset="0"/>
                          <a:ea typeface="Open Sans" panose="020B0606030504020204" pitchFamily="34" charset="0"/>
                          <a:cs typeface="Open Sans" panose="020B0606030504020204" pitchFamily="34" charset="0"/>
                        </a:rPr>
                        <a:t> Forschungsförderungen; </a:t>
                      </a:r>
                      <a:r>
                        <a:rPr lang="de-DE" sz="1000" b="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Position</a:t>
                      </a:r>
                      <a:r>
                        <a:rPr lang="de-DE" sz="1000" b="0" kern="1200" baseline="0" dirty="0">
                          <a:solidFill>
                            <a:schemeClr val="tx1"/>
                          </a:solidFill>
                          <a:latin typeface="Open Sans" panose="020B0606030504020204" pitchFamily="34" charset="0"/>
                          <a:ea typeface="Open Sans" panose="020B0606030504020204" pitchFamily="34" charset="0"/>
                          <a:cs typeface="Open Sans" panose="020B0606030504020204" pitchFamily="34" charset="0"/>
                        </a:rPr>
                        <a:t> der Organisation, für die ich tätig bin; Mitgliedschaft und Position in wissenschaftlichen Gesellschaften/Berufsverbänden oder andere für diese Fortbildungsmaßnahme relevanten Vereinigungen</a:t>
                      </a:r>
                      <a:endParaRPr lang="de-DE" sz="1000" b="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solidFill>
                      <a:schemeClr val="bg1">
                        <a:lumMod val="95000"/>
                      </a:schemeClr>
                    </a:solidFill>
                  </a:tcPr>
                </a:tc>
                <a:extLst>
                  <a:ext uri="{0D108BD9-81ED-4DB2-BD59-A6C34878D82A}">
                    <a16:rowId xmlns:a16="http://schemas.microsoft.com/office/drawing/2014/main" val="10000"/>
                  </a:ext>
                </a:extLst>
              </a:tr>
              <a:tr h="288000">
                <a:tc>
                  <a:txBody>
                    <a:bodyPr/>
                    <a:lstStyle/>
                    <a:p>
                      <a:endParaRPr lang="de-DE"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tc>
                  <a:txBody>
                    <a:bodyPr/>
                    <a:lstStyle/>
                    <a:p>
                      <a:endParaRPr lang="de-DE" sz="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extLst>
                  <a:ext uri="{0D108BD9-81ED-4DB2-BD59-A6C34878D82A}">
                    <a16:rowId xmlns:a16="http://schemas.microsoft.com/office/drawing/2014/main" val="10001"/>
                  </a:ext>
                </a:extLst>
              </a:tr>
              <a:tr h="288000">
                <a:tc>
                  <a:txBody>
                    <a:bodyPr/>
                    <a:lstStyle/>
                    <a:p>
                      <a:endParaRPr lang="de-DE" sz="12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tc>
                  <a:txBody>
                    <a:bodyPr/>
                    <a:lstStyle/>
                    <a:p>
                      <a:endParaRPr lang="de-DE" sz="12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extLst>
                  <a:ext uri="{0D108BD9-81ED-4DB2-BD59-A6C34878D82A}">
                    <a16:rowId xmlns:a16="http://schemas.microsoft.com/office/drawing/2014/main" val="10002"/>
                  </a:ext>
                </a:extLst>
              </a:tr>
              <a:tr h="288000">
                <a:tc>
                  <a:txBody>
                    <a:bodyPr/>
                    <a:lstStyle/>
                    <a:p>
                      <a:endParaRPr lang="de-DE" sz="1200" dirty="0">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tc>
                  <a:txBody>
                    <a:bodyPr/>
                    <a:lstStyle/>
                    <a:p>
                      <a:endParaRPr lang="de-DE" sz="1200" dirty="0">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extLst>
                  <a:ext uri="{0D108BD9-81ED-4DB2-BD59-A6C34878D82A}">
                    <a16:rowId xmlns:a16="http://schemas.microsoft.com/office/drawing/2014/main" val="10003"/>
                  </a:ext>
                </a:extLst>
              </a:tr>
              <a:tr h="288000">
                <a:tc>
                  <a:txBody>
                    <a:bodyPr/>
                    <a:lstStyle/>
                    <a:p>
                      <a:endParaRPr lang="de-DE" sz="1200" dirty="0">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tc>
                  <a:txBody>
                    <a:bodyPr/>
                    <a:lstStyle/>
                    <a:p>
                      <a:endParaRPr lang="de-DE" sz="1200" dirty="0">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extLst>
                  <a:ext uri="{0D108BD9-81ED-4DB2-BD59-A6C34878D82A}">
                    <a16:rowId xmlns:a16="http://schemas.microsoft.com/office/drawing/2014/main" val="877865748"/>
                  </a:ext>
                </a:extLst>
              </a:tr>
              <a:tr h="288000">
                <a:tc>
                  <a:txBody>
                    <a:bodyPr/>
                    <a:lstStyle/>
                    <a:p>
                      <a:endParaRPr lang="de-DE" sz="1200" dirty="0">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tc>
                  <a:txBody>
                    <a:bodyPr/>
                    <a:lstStyle/>
                    <a:p>
                      <a:endParaRPr lang="de-DE" sz="1200" dirty="0">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extLst>
                  <a:ext uri="{0D108BD9-81ED-4DB2-BD59-A6C34878D82A}">
                    <a16:rowId xmlns:a16="http://schemas.microsoft.com/office/drawing/2014/main" val="1102111099"/>
                  </a:ext>
                </a:extLst>
              </a:tr>
              <a:tr h="288000">
                <a:tc>
                  <a:txBody>
                    <a:bodyPr/>
                    <a:lstStyle/>
                    <a:p>
                      <a:endParaRPr lang="de-DE" sz="1200" dirty="0">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tc>
                  <a:txBody>
                    <a:bodyPr/>
                    <a:lstStyle/>
                    <a:p>
                      <a:endParaRPr lang="de-DE" sz="1200" dirty="0">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extLst>
                  <a:ext uri="{0D108BD9-81ED-4DB2-BD59-A6C34878D82A}">
                    <a16:rowId xmlns:a16="http://schemas.microsoft.com/office/drawing/2014/main" val="2845630273"/>
                  </a:ext>
                </a:extLst>
              </a:tr>
              <a:tr h="288000">
                <a:tc>
                  <a:txBody>
                    <a:bodyPr/>
                    <a:lstStyle/>
                    <a:p>
                      <a:endParaRPr lang="de-DE" sz="1200" dirty="0">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tc>
                  <a:txBody>
                    <a:bodyPr/>
                    <a:lstStyle/>
                    <a:p>
                      <a:endParaRPr lang="de-DE" sz="1200" dirty="0">
                        <a:latin typeface="Open Sans" panose="020B0606030504020204" pitchFamily="34" charset="0"/>
                        <a:ea typeface="Open Sans" panose="020B0606030504020204" pitchFamily="34" charset="0"/>
                        <a:cs typeface="Open Sans" panose="020B0606030504020204" pitchFamily="34" charset="0"/>
                      </a:endParaRPr>
                    </a:p>
                  </a:txBody>
                  <a:tcPr anchor="ctr">
                    <a:solidFill>
                      <a:schemeClr val="bg1">
                        <a:lumMod val="95000"/>
                      </a:schemeClr>
                    </a:solidFill>
                  </a:tcPr>
                </a:tc>
                <a:extLst>
                  <a:ext uri="{0D108BD9-81ED-4DB2-BD59-A6C34878D82A}">
                    <a16:rowId xmlns:a16="http://schemas.microsoft.com/office/drawing/2014/main" val="373941631"/>
                  </a:ext>
                </a:extLst>
              </a:tr>
            </a:tbl>
          </a:graphicData>
        </a:graphic>
      </p:graphicFrame>
      <p:sp>
        <p:nvSpPr>
          <p:cNvPr id="10" name="Untertitel 7">
            <a:extLst>
              <a:ext uri="{FF2B5EF4-FFF2-40B4-BE49-F238E27FC236}">
                <a16:creationId xmlns:a16="http://schemas.microsoft.com/office/drawing/2014/main" id="{64D12AE8-45A9-30E7-E0E6-C19A5EA0471E}"/>
              </a:ext>
            </a:extLst>
          </p:cNvPr>
          <p:cNvSpPr txBox="1">
            <a:spLocks/>
          </p:cNvSpPr>
          <p:nvPr/>
        </p:nvSpPr>
        <p:spPr>
          <a:xfrm>
            <a:off x="933764" y="1731984"/>
            <a:ext cx="10324472" cy="369936"/>
          </a:xfrm>
          <a:prstGeom prst="rect">
            <a:avLst/>
          </a:prstGeom>
          <a:no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buNone/>
            </a:pPr>
            <a:r>
              <a:rPr lang="de-DE" sz="1100" dirty="0"/>
              <a:t>Als Vortragende(r) versichere ich, dass in Bezug auf den Inhalt des folgenden Vortrags </a:t>
            </a:r>
            <a:r>
              <a:rPr lang="de-DE" sz="1100" b="1" dirty="0"/>
              <a:t>keine</a:t>
            </a:r>
            <a:r>
              <a:rPr lang="de-DE" sz="1100" dirty="0"/>
              <a:t> </a:t>
            </a:r>
            <a:r>
              <a:rPr lang="de-DE" sz="1100" b="1" dirty="0"/>
              <a:t>Interessenskonflikte</a:t>
            </a:r>
            <a:r>
              <a:rPr lang="de-DE" sz="1100" dirty="0"/>
              <a:t> bestehen, die sich aus einem Beschäftigungsverhältnis, einer Beratertätigkeit oder Zuwendungen für Forschungsvorhaben, Vorträge oder andere Tätigkeiten ergeben.</a:t>
            </a:r>
          </a:p>
        </p:txBody>
      </p:sp>
    </p:spTree>
    <p:extLst>
      <p:ext uri="{BB962C8B-B14F-4D97-AF65-F5344CB8AC3E}">
        <p14:creationId xmlns:p14="http://schemas.microsoft.com/office/powerpoint/2010/main" val="2297006875"/>
      </p:ext>
    </p:extLst>
  </p:cSld>
  <p:clrMapOvr>
    <a:masterClrMapping/>
  </p:clrMapOvr>
</p:sld>
</file>

<file path=ppt/theme/theme1.xml><?xml version="1.0" encoding="utf-8"?>
<a:theme xmlns:a="http://schemas.openxmlformats.org/drawingml/2006/main" name="Office">
  <a:themeElements>
    <a:clrScheme name="VSOU2025">
      <a:dk1>
        <a:srgbClr val="2F4D68"/>
      </a:dk1>
      <a:lt1>
        <a:sysClr val="window" lastClr="FFFFFF"/>
      </a:lt1>
      <a:dk2>
        <a:srgbClr val="2F4D68"/>
      </a:dk2>
      <a:lt2>
        <a:srgbClr val="E7E6E6"/>
      </a:lt2>
      <a:accent1>
        <a:srgbClr val="2F4D68"/>
      </a:accent1>
      <a:accent2>
        <a:srgbClr val="4C8E90"/>
      </a:accent2>
      <a:accent3>
        <a:srgbClr val="EC6608"/>
      </a:accent3>
      <a:accent4>
        <a:srgbClr val="4C8E90"/>
      </a:accent4>
      <a:accent5>
        <a:srgbClr val="F4E7DB"/>
      </a:accent5>
      <a:accent6>
        <a:srgbClr val="F59F40"/>
      </a:accent6>
      <a:hlink>
        <a:srgbClr val="F4E7DB"/>
      </a:hlink>
      <a:folHlink>
        <a:srgbClr val="EC660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a:themeElements>
    <a:clrScheme name="VSOU2025">
      <a:dk1>
        <a:srgbClr val="2F4D68"/>
      </a:dk1>
      <a:lt1>
        <a:sysClr val="window" lastClr="FFFFFF"/>
      </a:lt1>
      <a:dk2>
        <a:srgbClr val="2F4D68"/>
      </a:dk2>
      <a:lt2>
        <a:srgbClr val="E7E6E6"/>
      </a:lt2>
      <a:accent1>
        <a:srgbClr val="2F4D68"/>
      </a:accent1>
      <a:accent2>
        <a:srgbClr val="4C8E90"/>
      </a:accent2>
      <a:accent3>
        <a:srgbClr val="EC6608"/>
      </a:accent3>
      <a:accent4>
        <a:srgbClr val="4C8E90"/>
      </a:accent4>
      <a:accent5>
        <a:srgbClr val="F4E7DB"/>
      </a:accent5>
      <a:accent6>
        <a:srgbClr val="F59F40"/>
      </a:accent6>
      <a:hlink>
        <a:srgbClr val="F4E7DB"/>
      </a:hlink>
      <a:folHlink>
        <a:srgbClr val="EC660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162</Words>
  <Application>Microsoft Office PowerPoint</Application>
  <PresentationFormat>Breitbild</PresentationFormat>
  <Paragraphs>9</Paragraphs>
  <Slides>2</Slides>
  <Notes>1</Notes>
  <HiddenSlides>0</HiddenSlides>
  <MMClips>0</MMClips>
  <ScaleCrop>false</ScaleCrop>
  <HeadingPairs>
    <vt:vector size="6" baseType="variant">
      <vt:variant>
        <vt:lpstr>Verwendete Schriftarten</vt:lpstr>
      </vt:variant>
      <vt:variant>
        <vt:i4>3</vt:i4>
      </vt:variant>
      <vt:variant>
        <vt:lpstr>Design</vt:lpstr>
      </vt:variant>
      <vt:variant>
        <vt:i4>2</vt:i4>
      </vt:variant>
      <vt:variant>
        <vt:lpstr>Folientitel</vt:lpstr>
      </vt:variant>
      <vt:variant>
        <vt:i4>2</vt:i4>
      </vt:variant>
    </vt:vector>
  </HeadingPairs>
  <TitlesOfParts>
    <vt:vector size="7" baseType="lpstr">
      <vt:lpstr>Arial</vt:lpstr>
      <vt:lpstr>Calibri</vt:lpstr>
      <vt:lpstr>Open Sans</vt:lpstr>
      <vt:lpstr>Office</vt:lpstr>
      <vt:lpstr>1_Office</vt:lpstr>
      <vt:lpstr>PowerPoint-Präsentation</vt:lpstr>
      <vt:lpstr>Offenlegung potentieller Interessenkonflikte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VSOU 2026 | Musterfolie Interessenkonflikt</dc:title>
  <dc:creator>Julia Boll</dc:creator>
  <cp:lastModifiedBy>Julia Boll</cp:lastModifiedBy>
  <cp:revision>406</cp:revision>
  <dcterms:created xsi:type="dcterms:W3CDTF">2022-04-13T12:51:31Z</dcterms:created>
  <dcterms:modified xsi:type="dcterms:W3CDTF">2026-02-04T07:44:41Z</dcterms:modified>
</cp:coreProperties>
</file>